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24418" y="659390"/>
            <a:ext cx="7349048" cy="4847562"/>
            <a:chOff x="2524418" y="659390"/>
            <a:chExt cx="7349048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24418" y="3006603"/>
              <a:ext cx="1750265" cy="1936505"/>
              <a:chOff x="4483055" y="1985414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74683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42543" y="3559115"/>
            <a:ext cx="1074971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959CBE-B502-873A-595F-A01275BD893A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Guide to Transparent 3D Printing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051776" y="1468890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31EDDD3-2231-66ED-C769-82E7609A5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25" y="1821508"/>
            <a:ext cx="5689891" cy="3343088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130</Words>
  <Application>Microsoft Macintosh PowerPoint</Application>
  <PresentationFormat>Widescreen</PresentationFormat>
  <Paragraphs>81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Courier New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17</cp:revision>
  <dcterms:created xsi:type="dcterms:W3CDTF">2022-03-14T00:59:04Z</dcterms:created>
  <dcterms:modified xsi:type="dcterms:W3CDTF">2022-10-25T17:26:59Z</dcterms:modified>
</cp:coreProperties>
</file>